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Anek Malayalam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52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8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4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23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14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2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2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13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R6W6P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1M4o52K9eNuUg7GZ8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Героев Рыбачьего, 51 (ТЦ Флагман)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Героев Рыбачьего, 51 (ТЦ Флагман)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30+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8919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Героев Рыбачьего, 51 (ТЦ Флагман)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2888" y="0"/>
            <a:ext cx="466111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430780"/>
            <a:ext cx="4462862" cy="271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054" y="2430780"/>
            <a:ext cx="4560947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ru-RU" sz="3135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Схема</a:t>
            </a:r>
            <a:r>
              <a:rPr lang="en-US" sz="3135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250" y="1168891"/>
            <a:ext cx="5617500" cy="3773280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2877563" y="85682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429"/>
              </a:lnSpc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 этаж</a:t>
            </a:r>
            <a:endParaRPr lang="en-US" sz="998" dirty="0"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2848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ru-RU" sz="3135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Схема</a:t>
            </a:r>
            <a:r>
              <a:rPr lang="en-US" sz="3135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2877563" y="85682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этаж</a:t>
            </a:r>
            <a:endParaRPr lang="en-US" sz="998" dirty="0">
              <a:latin typeface="Inte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020" y="1165214"/>
            <a:ext cx="5775960" cy="37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Героев Рыбачьего, 51 (ТЦ Флагман)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256</Words>
  <Application>Microsoft Office PowerPoint</Application>
  <PresentationFormat>Экран (16:9)</PresentationFormat>
  <Paragraphs>70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Anek Malayalam</vt:lpstr>
      <vt:lpstr>Calibri</vt:lpstr>
      <vt:lpstr>Arial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40</cp:revision>
  <dcterms:created xsi:type="dcterms:W3CDTF">2026-04-09T08:38:06Z</dcterms:created>
  <dcterms:modified xsi:type="dcterms:W3CDTF">2026-04-15T11:36:53Z</dcterms:modified>
</cp:coreProperties>
</file>